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93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C7176-7F2D-4966-BD1A-7ABB4D2171D0}" type="datetimeFigureOut">
              <a:rPr lang="en-GB" smtClean="0"/>
              <a:t>24/08/2010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F2251-3E53-467E-9FCF-D8BE172581DD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C7176-7F2D-4966-BD1A-7ABB4D2171D0}" type="datetimeFigureOut">
              <a:rPr lang="en-GB" smtClean="0"/>
              <a:t>24/08/2010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F2251-3E53-467E-9FCF-D8BE172581DD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C7176-7F2D-4966-BD1A-7ABB4D2171D0}" type="datetimeFigureOut">
              <a:rPr lang="en-GB" smtClean="0"/>
              <a:t>24/08/2010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F2251-3E53-467E-9FCF-D8BE172581DD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C7176-7F2D-4966-BD1A-7ABB4D2171D0}" type="datetimeFigureOut">
              <a:rPr lang="en-GB" smtClean="0"/>
              <a:t>24/08/2010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F2251-3E53-467E-9FCF-D8BE172581DD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C7176-7F2D-4966-BD1A-7ABB4D2171D0}" type="datetimeFigureOut">
              <a:rPr lang="en-GB" smtClean="0"/>
              <a:t>24/08/2010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F2251-3E53-467E-9FCF-D8BE172581DD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C7176-7F2D-4966-BD1A-7ABB4D2171D0}" type="datetimeFigureOut">
              <a:rPr lang="en-GB" smtClean="0"/>
              <a:t>24/08/2010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F2251-3E53-467E-9FCF-D8BE172581DD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C7176-7F2D-4966-BD1A-7ABB4D2171D0}" type="datetimeFigureOut">
              <a:rPr lang="en-GB" smtClean="0"/>
              <a:t>24/08/2010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F2251-3E53-467E-9FCF-D8BE172581DD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C7176-7F2D-4966-BD1A-7ABB4D2171D0}" type="datetimeFigureOut">
              <a:rPr lang="en-GB" smtClean="0"/>
              <a:t>24/08/2010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F2251-3E53-467E-9FCF-D8BE172581DD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C7176-7F2D-4966-BD1A-7ABB4D2171D0}" type="datetimeFigureOut">
              <a:rPr lang="en-GB" smtClean="0"/>
              <a:t>24/08/2010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F2251-3E53-467E-9FCF-D8BE172581DD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C7176-7F2D-4966-BD1A-7ABB4D2171D0}" type="datetimeFigureOut">
              <a:rPr lang="en-GB" smtClean="0"/>
              <a:t>24/08/2010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F2251-3E53-467E-9FCF-D8BE172581DD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C7176-7F2D-4966-BD1A-7ABB4D2171D0}" type="datetimeFigureOut">
              <a:rPr lang="en-GB" smtClean="0"/>
              <a:t>24/08/2010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F2251-3E53-467E-9FCF-D8BE172581DD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FC7176-7F2D-4966-BD1A-7ABB4D2171D0}" type="datetimeFigureOut">
              <a:rPr lang="en-GB" smtClean="0"/>
              <a:t>24/08/2010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DF2251-3E53-467E-9FCF-D8BE172581DD}" type="slidenum">
              <a:rPr lang="en-GB" smtClean="0"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6788" t="17595" r="4029" b="7751"/>
          <a:stretch>
            <a:fillRect/>
          </a:stretch>
        </p:blipFill>
        <p:spPr bwMode="auto">
          <a:xfrm>
            <a:off x="-612576" y="332656"/>
            <a:ext cx="10873208" cy="5688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(4:3)</PresentationFormat>
  <Paragraphs>0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Slide 1</vt:lpstr>
      <vt:lpstr>Slide 2</vt:lpstr>
    </vt:vector>
  </TitlesOfParts>
  <Company>Imperial College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ks907</dc:creator>
  <cp:lastModifiedBy>ks907</cp:lastModifiedBy>
  <cp:revision>1</cp:revision>
  <dcterms:created xsi:type="dcterms:W3CDTF">2010-08-24T10:52:13Z</dcterms:created>
  <dcterms:modified xsi:type="dcterms:W3CDTF">2010-08-24T10:53:46Z</dcterms:modified>
</cp:coreProperties>
</file>